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63" r:id="rId11"/>
    <p:sldId id="257" r:id="rId12"/>
    <p:sldId id="264" r:id="rId13"/>
    <p:sldId id="265" r:id="rId14"/>
    <p:sldId id="266" r:id="rId15"/>
    <p:sldId id="267" r:id="rId16"/>
    <p:sldId id="269" r:id="rId17"/>
    <p:sldId id="268" r:id="rId18"/>
    <p:sldId id="270" r:id="rId19"/>
    <p:sldId id="271" r:id="rId20"/>
    <p:sldId id="272" r:id="rId21"/>
    <p:sldId id="273" r:id="rId22"/>
    <p:sldId id="286" r:id="rId23"/>
    <p:sldId id="287" r:id="rId24"/>
    <p:sldId id="274" r:id="rId25"/>
    <p:sldId id="275" r:id="rId26"/>
    <p:sldId id="276" r:id="rId27"/>
    <p:sldId id="277" r:id="rId28"/>
    <p:sldId id="278"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60"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39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12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4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5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78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0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52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4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A30A0-6662-4771-9F5C-9E4786684450}"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9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94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7409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908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354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1857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7602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49565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777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A30A0-6662-4771-9F5C-9E4786684450}"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239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2509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8180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4572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986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69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44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776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19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0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A30A0-6662-4771-9F5C-9E4786684450}"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195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09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01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3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99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900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716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97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86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91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A30A0-6662-4771-9F5C-9E4786684450}"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204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06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011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478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078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89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A30A0-6662-4771-9F5C-9E4786684450}"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A30A0-6662-4771-9F5C-9E4786684450}"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30A0-6662-4771-9F5C-9E4786684450}"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A30A0-6662-4771-9F5C-9E4786684450}"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2B7B8-A411-438E-A68A-54B8E393D8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A30A0-6662-4771-9F5C-9E4786684450}" type="datetimeFigureOut">
              <a:rPr lang="en-US" smtClean="0"/>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2B7B8-A411-438E-A68A-54B8E393D8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163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30/06/2016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69592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042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33B9-0D80-46CB-B5D1-E2DB79FDB305}"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4BB7B-5E81-4192-8239-1CF90D5C7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267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64582"/>
            <a:ext cx="7643866" cy="923330"/>
          </a:xfrm>
          <a:prstGeom prst="rect">
            <a:avLst/>
          </a:prstGeom>
        </p:spPr>
        <p:txBody>
          <a:bodyPr wrap="square">
            <a:sp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Ibrahim</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7:</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1"/>
          <p:cNvSpPr>
            <a:spLocks noChangeArrowheads="1"/>
          </p:cNvSpPr>
          <p:nvPr/>
        </p:nvSpPr>
        <p:spPr bwMode="auto">
          <a:xfrm>
            <a:off x="0" y="4467761"/>
            <a:ext cx="9144000" cy="132343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ingatlah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ketika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memberitahu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“Demi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bersyukur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nescaya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tambahi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nikmatKu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Demi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jika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kufur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ingkar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azabKu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amatlah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16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5" name="Rectangle 4"/>
          <p:cNvSpPr/>
          <p:nvPr/>
        </p:nvSpPr>
        <p:spPr>
          <a:xfrm>
            <a:off x="179512" y="1842696"/>
            <a:ext cx="8784976" cy="1631216"/>
          </a:xfrm>
          <a:prstGeom prst="rect">
            <a:avLst/>
          </a:prstGeom>
          <a:solidFill>
            <a:schemeClr val="bg1">
              <a:alpha val="44000"/>
            </a:schemeClr>
          </a:solidFill>
        </p:spPr>
        <p:txBody>
          <a:bodyPr wrap="square">
            <a:spAutoFit/>
          </a:bodyPr>
          <a:lstStyle/>
          <a:p>
            <a:pPr algn="ctr" rtl="1"/>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وَإِذْ تَأَذَّنَ رَبُّكُمْ لَئِن شَكَرْتُمْ لأَزِيدَنَّكُمْ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وَلَئِن </a:t>
            </a:r>
            <a:r>
              <a:rPr lang="ar-SA"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كَفَرْتُمْ إِنَّ عَذَابِي لَشَدِيدٌ</a:t>
            </a:r>
            <a:endParaRPr lang="ms-MY"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381000"/>
            <a:ext cx="7623659" cy="553998"/>
          </a:xfrm>
          <a:prstGeom prst="rect">
            <a:avLst/>
          </a:prstGeom>
        </p:spPr>
        <p:txBody>
          <a:bodyPr wrap="square">
            <a:spAutoFit/>
          </a:bodyPr>
          <a:lstStyle/>
          <a:p>
            <a:pPr lvl="0" algn="ctr"/>
            <a:r>
              <a:rPr lang="fi-FI"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Menilai kehebatan diri</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7"/>
          <p:cNvSpPr/>
          <p:nvPr/>
        </p:nvSpPr>
        <p:spPr>
          <a:xfrm>
            <a:off x="152400" y="1462678"/>
            <a:ext cx="8839200" cy="1862261"/>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Hindari perasaan </a:t>
            </a:r>
            <a:r>
              <a:rPr lang="ms-MY" sz="2800" b="1" dirty="0">
                <a:solidFill>
                  <a:schemeClr val="bg1"/>
                </a:solidFill>
                <a:effectLst>
                  <a:glow rad="101600">
                    <a:schemeClr val="tx1">
                      <a:alpha val="60000"/>
                    </a:schemeClr>
                  </a:glow>
                  <a:outerShdw blurRad="38100" dist="38100" dir="2700000" algn="tl">
                    <a:srgbClr val="000000">
                      <a:alpha val="43137"/>
                    </a:srgbClr>
                  </a:outerShdw>
                </a:effectLst>
              </a:rPr>
              <a:t>sombong, riya’, sum’ah dan ujub, kerana itu semua adalah antara perangkap syaitan yang boleh merosakkan pahala ibadat kita. </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52400" y="3520078"/>
            <a:ext cx="8839200" cy="2728322"/>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marL="342900" lvl="0" indent="-342900" defTabSz="1422400">
              <a:lnSpc>
                <a:spcPct val="90000"/>
              </a:lnSpc>
              <a:spcBef>
                <a:spcPct val="0"/>
              </a:spcBef>
              <a:spcAft>
                <a:spcPct val="35000"/>
              </a:spcAft>
              <a:buFontTx/>
              <a:buChar char="-"/>
            </a:pP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Secara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zahirnya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memang</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angota</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badan</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melaksanakan</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segala</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ibadah</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a:p>
            <a:pPr marL="342900" lvl="0" indent="-342900" defTabSz="1422400">
              <a:lnSpc>
                <a:spcPct val="90000"/>
              </a:lnSpc>
              <a:spcBef>
                <a:spcPct val="0"/>
              </a:spcBef>
              <a:spcAft>
                <a:spcPct val="35000"/>
              </a:spcAft>
              <a:buFontTx/>
              <a:buChar char="-"/>
            </a:pP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Tetapi</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para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ulamak</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menasihatkan</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lihatlah</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siapa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mendorong</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menggerakkan</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untuk</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melakukan</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ibadah</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p>
          <a:p>
            <a:pPr marL="342900" lvl="0" indent="-342900" defTabSz="1422400">
              <a:lnSpc>
                <a:spcPct val="90000"/>
              </a:lnSpc>
              <a:spcBef>
                <a:spcPct val="0"/>
              </a:spcBef>
              <a:spcAft>
                <a:spcPct val="35000"/>
              </a:spcAft>
              <a:buFontTx/>
              <a:buChar char="-"/>
            </a:pPr>
            <a:r>
              <a:rPr lang="en-MY" sz="22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Tidak</a:t>
            </a:r>
            <a:r>
              <a:rPr lang="en-MY" sz="22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lain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hanyalah</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s.w.t. Yang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Pengasih</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lagi</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Maha</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Penyayang</a:t>
            </a:r>
            <a:r>
              <a:rPr lang="en-MY" sz="22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kumimoji="0" lang="en-MY" sz="22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Explosion 2 1"/>
          <p:cNvSpPr/>
          <p:nvPr/>
        </p:nvSpPr>
        <p:spPr>
          <a:xfrm>
            <a:off x="495300" y="1295400"/>
            <a:ext cx="7886700" cy="2362200"/>
          </a:xfrm>
          <a:prstGeom prst="irregularSeal2">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لاَحَوْلَ وَلاَ قُوَّةَ إلاَّ بِاللهِ الْعَلِيِّ الْعَظِيمِ </a:t>
            </a:r>
            <a:endParaRPr lang="ms-MY" sz="16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3" name="Rectangle 1"/>
          <p:cNvSpPr>
            <a:spLocks noChangeArrowheads="1"/>
          </p:cNvSpPr>
          <p:nvPr/>
        </p:nvSpPr>
        <p:spPr bwMode="auto">
          <a:xfrm>
            <a:off x="533400" y="3676471"/>
            <a:ext cx="8208912"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upaya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kita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melainkan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Tinggi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lagi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Agung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402610"/>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62222" y="3699808"/>
            <a:ext cx="7726202" cy="1938992"/>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Inilah </a:t>
            </a:r>
            <a:r>
              <a:rPr lang="ms-MY" sz="2400" b="1" dirty="0">
                <a:solidFill>
                  <a:schemeClr val="bg1"/>
                </a:solidFill>
                <a:effectLst>
                  <a:glow rad="101600">
                    <a:schemeClr val="tx1">
                      <a:alpha val="60000"/>
                    </a:schemeClr>
                  </a:glow>
                </a:effectLst>
                <a:latin typeface="Arial" pitchFamily="34" charset="0"/>
                <a:cs typeface="Arial" pitchFamily="34" charset="0"/>
              </a:rPr>
              <a:t>saatnya untuk kita membuat pecutan terakhir. Berdoalah kita dengan sesungguh hati, semoga Allah Yang Maha Pemurah lagi Maha Penyayang mengampuni kealpaan dan kelalaian kita serta menyempurnakan kekurangan amal ibadah kita.</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5" name="Right Arrow 4"/>
          <p:cNvSpPr/>
          <p:nvPr/>
        </p:nvSpPr>
        <p:spPr>
          <a:xfrm>
            <a:off x="304800" y="1794808"/>
            <a:ext cx="6858000" cy="1828800"/>
          </a:xfrm>
          <a:prstGeom prst="rightArrow">
            <a:avLst>
              <a:gd name="adj1" fmla="val 68182"/>
              <a:gd name="adj2" fmla="val 5000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Sekiranya kita dapati amal soleh dan ibadah yang sepatut dilakukan sepanjang Ramadhan ini masih kurang</a:t>
            </a:r>
            <a:endParaRPr lang="en-MY" sz="24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31998" y="2362200"/>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Meningkatkan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 ibadat, terutama qiyam Ramadhan di malam-malam hari.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436602"/>
            <a:ext cx="8784976"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31998" y="1066800"/>
            <a:ext cx="7726202" cy="1200329"/>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Kuatkan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azam dan semangat untuk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betul-betul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merebut tawaran rahmat, keampunan dan kebebasan daripada api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neraka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71600" y="4800600"/>
            <a:ext cx="7704856" cy="1938992"/>
          </a:xfrm>
          <a:prstGeom prst="rect">
            <a:avLst/>
          </a:prstGeom>
          <a:solidFill>
            <a:schemeClr val="accent6">
              <a:lumMod val="75000"/>
              <a:alpha val="63000"/>
            </a:schemeClr>
          </a:solidFill>
          <a:ln w="38100">
            <a:solidFill>
              <a:schemeClr val="tx1"/>
            </a:solidFill>
          </a:ln>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Banyakkanlah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berzikir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beristighfar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hadhrat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s.w.t.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Mohonlah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semoga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memanjangkan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umur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diberikan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rezeki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menemui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Lailatul</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Qadar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beribadat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padanya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Diamond 6"/>
          <p:cNvSpPr/>
          <p:nvPr/>
        </p:nvSpPr>
        <p:spPr>
          <a:xfrm>
            <a:off x="33264" y="1175500"/>
            <a:ext cx="864096" cy="792088"/>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8" name="Diamond 7"/>
          <p:cNvSpPr/>
          <p:nvPr/>
        </p:nvSpPr>
        <p:spPr>
          <a:xfrm>
            <a:off x="126504" y="5303912"/>
            <a:ext cx="864096" cy="792088"/>
          </a:xfrm>
          <a:prstGeom prst="diamon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Diamond 8"/>
          <p:cNvSpPr/>
          <p:nvPr/>
        </p:nvSpPr>
        <p:spPr>
          <a:xfrm>
            <a:off x="76142" y="2471644"/>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Flowchart: Alternate Process 9"/>
          <p:cNvSpPr/>
          <p:nvPr/>
        </p:nvSpPr>
        <p:spPr>
          <a:xfrm>
            <a:off x="609600" y="3200400"/>
            <a:ext cx="8382000" cy="1625804"/>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Ummul Mukminin Aisyah </a:t>
            </a:r>
            <a:r>
              <a:rPr lang="sv-SE"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r.anha: </a:t>
            </a:r>
          </a:p>
          <a:p>
            <a:pPr algn="ctr"/>
            <a:r>
              <a:rPr lang="sv-SE" sz="20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”Rasulullah </a:t>
            </a:r>
            <a:r>
              <a:rPr lang="sv-SE" sz="20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 begitu bersungguh- sungguh beribadat pada malam Ramadhan berbanding </a:t>
            </a:r>
            <a:r>
              <a:rPr lang="sv-SE" sz="20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malam-malam </a:t>
            </a:r>
            <a:r>
              <a:rPr lang="sv-SE" sz="20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lain, terutamanya pada sepuluh malam terakhir pada bulan </a:t>
            </a:r>
            <a:r>
              <a:rPr lang="sv-SE" sz="20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Ramadhan”.</a:t>
            </a:r>
            <a:endParaRPr lang="en-MY" sz="2000" dirty="0">
              <a:solidFill>
                <a:srgbClr val="FFFF00"/>
              </a:solidFill>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436602"/>
            <a:ext cx="4079304" cy="553998"/>
          </a:xfrm>
          <a:prstGeom prst="rect">
            <a:avLst/>
          </a:prstGeom>
        </p:spPr>
        <p:txBody>
          <a:bodyPr wrap="square">
            <a:spAutoFit/>
          </a:bodyPr>
          <a:lstStyle/>
          <a:p>
            <a:pPr algn="ctr" fontAlgn="auto">
              <a:spcBef>
                <a:spcPts val="0"/>
              </a:spcBef>
              <a:spcAft>
                <a:spcPts val="0"/>
              </a:spcAft>
              <a:defRPr/>
            </a:pP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03583" y="1323672"/>
            <a:ext cx="7726202" cy="2308324"/>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saat-saat terakhir ini hendaklah kita mempertingkatkan amal ibadat kita dan berdoalah agar kita dapat menemui Allah Taala dengan penuh kegembiraan sebagaimana yang digambarkan oleh Rasulullah SAW dalam hadith yang diriwayatkan oleh Abu Hurairah r.a.: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52400" y="3756357"/>
            <a:ext cx="8784976" cy="1323439"/>
          </a:xfrm>
          <a:prstGeom prst="rect">
            <a:avLst/>
          </a:prstGeom>
          <a:solidFill>
            <a:schemeClr val="bg1">
              <a:alpha val="44000"/>
            </a:schemeClr>
          </a:solidFill>
        </p:spPr>
        <p:txBody>
          <a:bodyPr wrap="square">
            <a:spAutoFit/>
          </a:bodyPr>
          <a:lstStyle/>
          <a:p>
            <a:pPr algn="ctr" rtl="1"/>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لِلصَّائِمِ فَرْحَتَانِ: فَرْحَةٌ عِنْدَ فِطْرِهِ،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وَفَرْحَةٌ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عِنْدَ لِقَاءِ رَبِّهِ</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a:t>
            </a:r>
            <a:r>
              <a:rPr lang="ar-SA"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a:t>
            </a:r>
            <a:endParaRPr lang="ms-MY" sz="1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Flowchart: Alternate Process 5"/>
          <p:cNvSpPr/>
          <p:nvPr/>
        </p:nvSpPr>
        <p:spPr>
          <a:xfrm>
            <a:off x="381000" y="5079796"/>
            <a:ext cx="8382000" cy="1625804"/>
          </a:xfrm>
          <a:prstGeom prst="flowChartAlternate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Ada dua kegembiraan yang akan dikecapi oleh orang yang berpuasa. Pertama: Kegembiraannya ketika berbuka puasa dan kedua: Kegembiraannya ketika berhadapan dengan Tuhannya kelak ”</a:t>
            </a:r>
          </a:p>
          <a:p>
            <a:pPr algn="ctr"/>
            <a:r>
              <a:rPr lang="sv-SE" sz="20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sv-SE"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(Hadits </a:t>
            </a:r>
            <a:r>
              <a:rPr lang="sv-SE" sz="20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 Imam Muslim)</a:t>
            </a: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25127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186:</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79512" y="1849512"/>
            <a:ext cx="8771867"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وَإِذَا سَأَلَكَ عِبَادِي عَنِّي فَإِنِّي قَرِيبٌ أُجِيبُ دَعْوَةَ الدَّاعِ إِذَا دَعَانِ فَلْيَسْتَجِيبُواْ لِي وَلْيُؤْمِنُواْ بِي لَعَلَّهُمْ يَرْشُدُونَ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69645" y="3752433"/>
            <a:ext cx="8991600" cy="2800767"/>
          </a:xfrm>
          <a:prstGeom prst="rect">
            <a:avLst/>
          </a:prstGeom>
          <a:solidFill>
            <a:srgbClr val="00B0F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apabila hamba-hambaKu bertanya kepadamu mengenai Aku maka (beritahu kepada mereka): Sesungguhnya Aku (Allah) sentiasa hampir (kepada mereka); Aku perkenankan permohonan orang Yang berdoa apabila ia berdoa kepadaKu. maka hendaklah mereka menyahut seruanku (dengan mematuhi perintahKu), dan hendaklah mereka beriman kepadaKu supaya mereka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 petunjuk”.</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28600" y="191864"/>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60016"/>
            <a:ext cx="8388424" cy="3477875"/>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اِنَّهُ</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الْغَفُوْرُ الرَّحِيم</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5180079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03537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4752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56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40736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432937"/>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83979"/>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86761"/>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416803"/>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1193"/>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83784"/>
            <a:ext cx="9144000" cy="1631216"/>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5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5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5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74576"/>
            <a:ext cx="765339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52600"/>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10245"/>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36147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350603"/>
            <a:ext cx="9144000" cy="830997"/>
          </a:xfrm>
          <a:prstGeom prst="rect">
            <a:avLst/>
          </a:prstGeom>
          <a:solidFill>
            <a:srgbClr val="00B0F0">
              <a:alpha val="39000"/>
            </a:srgbClr>
          </a:solidFill>
          <a:ln w="57150">
            <a:noFill/>
          </a:ln>
        </p:spPr>
        <p:txBody>
          <a:bodyPr wrap="square">
            <a:spAutoFit/>
          </a:bodyPr>
          <a:lstStyle/>
          <a:p>
            <a:pPr lvl="0" algn="ctr" defTabSz="1022350">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berpeganglah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kitab</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itu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supaya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berjaya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60040" y="2151688"/>
            <a:ext cx="8388424" cy="923330"/>
          </a:xfrm>
          <a:prstGeom prst="rect">
            <a:avLst/>
          </a:prstGeom>
          <a:solidFill>
            <a:schemeClr val="accent6">
              <a:lumMod val="75000"/>
              <a:alpha val="24000"/>
            </a:schemeClr>
          </a:solidFill>
        </p:spPr>
        <p:txBody>
          <a:bodyPr wrap="square">
            <a:spAutoFit/>
          </a:bodyPr>
          <a:lstStyle/>
          <a:p>
            <a:pPr algn="ctr" rtl="1"/>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وَاعْتَصِمُوْا بِهِ لَعَلَّكُمْ تُفْلِحُوْن.</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228599"/>
            <a:ext cx="8763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Hashr</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18</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3810000"/>
            <a:ext cx="9144000" cy="2800767"/>
          </a:xfrm>
          <a:prstGeom prst="rect">
            <a:avLst/>
          </a:prstGeom>
          <a:solidFill>
            <a:srgbClr val="0070C0">
              <a:alpha val="2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Bertakwalah</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mengerjakan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suruhan-Nya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larangan-Nya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hendaklah</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tiap-tiap</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melihat</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memerhatikan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sediakan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amal-amalnya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esok</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lagi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diingatkan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bertakwalah</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amat</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meliputi</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pengetahuanNya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MY" sz="2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kerjakan</a:t>
            </a:r>
            <a:r>
              <a:rPr lang="en-MY" sz="2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903034"/>
            <a:ext cx="8771867"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وَلْتَنظُرْ نَفْسٌ مَّا قَدَّمَتْ لِغَدٍ وَاتَّقُوا اللَّهَ إِنَّ اللَّهَ خَبِيرٌ بِمَا تَعْمَلُونَ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38078327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49440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67046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وَفِّقْنَا لِلْقِيَامِ لَيْلَةَ الْقَدْرِ وَالْعَمَلِ فِيْهَا إِيْمَانًا وَاحْتِسَابًا، وَأَعْتِقْ رِقَابَنَا وَرِقَابَ ءَابَاءِنَا وَأُمَّهَاتِنَا مِنَ النِّيْرَانِ.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ms-MY"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 Allah, kurniakan kami taufiq Mu agar kami mampu untuk menghidupkan malam lailatulqadr dan dapat beramal soleh pada malam itu dengan penuh rasa keimanan dan keinsafan. Dan bebaskanlah kami, ibu bapa kami semua daripada api neraka.</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61423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29021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8248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04933"/>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31719"/>
            <a:ext cx="9144000" cy="2092881"/>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378425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5481"/>
            <a:ext cx="8735886" cy="3693319"/>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اخْتِمْ لَنَا شَهْرَ رَمَضَانَ بِعَفْوِكَ وَرِضْوَانِكَ.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Akhirilah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bulan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Ramadhan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keampunan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keredhaanMu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637398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60691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7849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242115"/>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728149"/>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58605"/>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9632" y="408533"/>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2015068"/>
            <a:ext cx="8316416" cy="861774"/>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الصَّادِقِيْنَ.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927" y="4289048"/>
            <a:ext cx="9144000" cy="892552"/>
          </a:xfrm>
          <a:prstGeom prst="rect">
            <a:avLst/>
          </a:prstGeom>
          <a:solidFill>
            <a:srgbClr val="00B0F0">
              <a:alpha val="43000"/>
            </a:srgbClr>
          </a:solidFill>
          <a:ln w="57150">
            <a:noFill/>
          </a:ln>
        </p:spPr>
        <p:txBody>
          <a:bodyPr wrap="square">
            <a:spAutoFit/>
          </a:bodyPr>
          <a:lstStyle/>
          <a:p>
            <a:pPr algn="ct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 kepada Allah dan hendaklah </a:t>
            </a:r>
            <a:endParaRPr lang="ar-SA"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 </a:t>
            </a:r>
            <a:r>
              <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 orang yang </a:t>
            </a:r>
            <a:r>
              <a:rPr lang="ms-MY"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endParaRPr lang="en-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8081" y="317049"/>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102:</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992940"/>
            <a:ext cx="8991600" cy="1569660"/>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Wahai orang- orang yang beriman! Bertaqwalah kamu kepada Allah dengan sebenar- benar taqwa, dan janganlah sekali- kali kamu mati melainkan dalam keadaan Islam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21095" y="1851284"/>
            <a:ext cx="8534399"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حَقَّ تُقَاتِهِ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38808" y="432137"/>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Muhasabah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penghujung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81000" y="1519535"/>
            <a:ext cx="8218965" cy="830997"/>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Bagaimanakah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Ramadhan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tahun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00200" y="2433935"/>
            <a:ext cx="5791200" cy="2677656"/>
          </a:xfrm>
          <a:prstGeom prst="rect">
            <a:avLst/>
          </a:prstGeom>
          <a:solidFill>
            <a:schemeClr val="accent6">
              <a:lumMod val="50000"/>
              <a:alpha val="63000"/>
            </a:schemeClr>
          </a:solidFill>
          <a:ln w="38100">
            <a:solidFill>
              <a:schemeClr val="tx1"/>
            </a:solidFill>
          </a:ln>
        </p:spPr>
        <p:txBody>
          <a:bodyPr wrap="square">
            <a:spAutoFit/>
          </a:bodyPr>
          <a:lstStyle/>
          <a:p>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Bagaimana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ibadat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a:p>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puasa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terawih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qiamullail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tilawah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tadarus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al-Quran </a:t>
            </a:r>
          </a:p>
          <a:p>
            <a:pPr marL="342900" indent="-342900">
              <a:buFontTx/>
              <a:buChar cha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sedekah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iktikaf</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93821" y="5710535"/>
            <a:ext cx="8218965"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Sudahkah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laksanakannya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rot="19792240">
            <a:off x="388969" y="2261520"/>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
        <p:nvSpPr>
          <p:cNvPr id="2" name="Rectangle 1"/>
          <p:cNvSpPr/>
          <p:nvPr/>
        </p:nvSpPr>
        <p:spPr>
          <a:xfrm>
            <a:off x="6781800" y="2133600"/>
            <a:ext cx="1292341" cy="3154710"/>
          </a:xfrm>
          <a:prstGeom prst="rect">
            <a:avLst/>
          </a:prstGeom>
        </p:spPr>
        <p:txBody>
          <a:bodyPr wrap="none">
            <a:spAutoFit/>
          </a:bodyPr>
          <a:lstStyle/>
          <a:p>
            <a:r>
              <a:rPr lang="en-US" sz="199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lgerian" pitchFamily="82" charset="0"/>
                <a:ea typeface="Times New Roman"/>
              </a:rPr>
              <a:t>?</a:t>
            </a:r>
            <a:endParaRPr lang="en-MY" sz="19900" dirty="0">
              <a:solidFill>
                <a:srgbClr val="FFFF00"/>
              </a:solidFill>
              <a:latin typeface="Algerian" pitchFamily="82" charset="0"/>
            </a:endParaRPr>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360402"/>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Mensyukuri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860957" y="2727779"/>
            <a:ext cx="7315200" cy="892552"/>
          </a:xfrm>
          <a:prstGeom prst="rect">
            <a:avLst/>
          </a:prstGeom>
          <a:solidFill>
            <a:srgbClr val="00B0F0">
              <a:alpha val="63000"/>
            </a:srgbClr>
          </a:solidFill>
          <a:ln w="38100">
            <a:solidFill>
              <a:schemeClr val="tx1"/>
            </a:solidFill>
          </a:ln>
        </p:spPr>
        <p:txBody>
          <a:bodyPr wrap="squar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29298" y="1676400"/>
            <a:ext cx="7324102" cy="492443"/>
          </a:xfrm>
          <a:prstGeom prst="rect">
            <a:avLst/>
          </a:prstGeom>
          <a:solidFill>
            <a:schemeClr val="accent2">
              <a:alpha val="63000"/>
            </a:schemeClr>
          </a:solidFill>
          <a:ln w="38100">
            <a:solidFill>
              <a:schemeClr val="tx1"/>
            </a:solidFill>
          </a:ln>
        </p:spPr>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beribadat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29298" y="4114800"/>
            <a:ext cx="7324102" cy="1292662"/>
          </a:xfrm>
          <a:prstGeom prst="rect">
            <a:avLst/>
          </a:prstGeom>
          <a:solidFill>
            <a:schemeClr val="accent3">
              <a:alpha val="74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menghidupkan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6096000" y="5943600"/>
            <a:ext cx="2880320" cy="79208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54801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1279</Words>
  <Application>Microsoft Office PowerPoint</Application>
  <PresentationFormat>On-screen Show (4:3)</PresentationFormat>
  <Paragraphs>115</Paragraphs>
  <Slides>33</Slides>
  <Notes>0</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7</cp:revision>
  <dcterms:created xsi:type="dcterms:W3CDTF">2016-06-28T01:17:32Z</dcterms:created>
  <dcterms:modified xsi:type="dcterms:W3CDTF">2016-06-30T06:22:51Z</dcterms:modified>
</cp:coreProperties>
</file>